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EB Garamond"/>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BGaramond-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EBGaramond-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EBGaramond-bold.fntdata"/><Relationship Id="rId6" Type="http://schemas.openxmlformats.org/officeDocument/2006/relationships/slide" Target="slides/slide1.xml"/><Relationship Id="rId18" Type="http://schemas.openxmlformats.org/officeDocument/2006/relationships/font" Target="fonts/EBGaramond-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c761892215d4918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761892215d4918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c761892215d4918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c761892215d4918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32bf840c9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32bf840c9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3c088c31a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3c088c31a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6eb1840987c094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6eb1840987c094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6eb1840987c094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6eb1840987c094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761892215d491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761892215d491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32bf840c9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32bf840c9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c761892215d4918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761892215d4918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c761892215d4918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c761892215d4918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761892215d4918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761892215d4918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3" cy="5143499"/>
          </a:xfrm>
          <a:prstGeom prst="rect">
            <a:avLst/>
          </a:prstGeom>
          <a:noFill/>
          <a:ln>
            <a:noFill/>
          </a:ln>
        </p:spPr>
      </p:pic>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pic>
        <p:nvPicPr>
          <p:cNvPr id="54" name="Google Shape;54;p11"/>
          <p:cNvPicPr preferRelativeResize="0"/>
          <p:nvPr/>
        </p:nvPicPr>
        <p:blipFill>
          <a:blip r:embed="rId2">
            <a:alphaModFix/>
          </a:blip>
          <a:stretch>
            <a:fillRect/>
          </a:stretch>
        </p:blipFill>
        <p:spPr>
          <a:xfrm>
            <a:off x="0" y="0"/>
            <a:ext cx="9143998" cy="5143498"/>
          </a:xfrm>
          <a:prstGeom prst="rect">
            <a:avLst/>
          </a:prstGeom>
          <a:noFill/>
          <a:ln>
            <a:noFill/>
          </a:ln>
        </p:spPr>
      </p:pic>
      <p:sp>
        <p:nvSpPr>
          <p:cNvPr id="55" name="Google Shape;5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6" name="Google Shape;5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mberson Slide Template Final" type="blank">
  <p:cSld name="BLANK">
    <p:spTree>
      <p:nvGrpSpPr>
        <p:cNvPr id="58" name="Shape 58"/>
        <p:cNvGrpSpPr/>
        <p:nvPr/>
      </p:nvGrpSpPr>
      <p:grpSpPr>
        <a:xfrm>
          <a:off x="0" y="0"/>
          <a:ext cx="0" cy="0"/>
          <a:chOff x="0" y="0"/>
          <a:chExt cx="0" cy="0"/>
        </a:xfrm>
      </p:grpSpPr>
      <p:pic>
        <p:nvPicPr>
          <p:cNvPr id="59" name="Google Shape;59;p12"/>
          <p:cNvPicPr preferRelativeResize="0"/>
          <p:nvPr/>
        </p:nvPicPr>
        <p:blipFill>
          <a:blip r:embed="rId2">
            <a:alphaModFix/>
          </a:blip>
          <a:stretch>
            <a:fillRect/>
          </a:stretch>
        </p:blipFill>
        <p:spPr>
          <a:xfrm>
            <a:off x="0" y="0"/>
            <a:ext cx="9143998" cy="5143498"/>
          </a:xfrm>
          <a:prstGeom prst="rect">
            <a:avLst/>
          </a:prstGeom>
          <a:noFill/>
          <a:ln>
            <a:noFill/>
          </a:ln>
        </p:spPr>
      </p:pic>
      <p:sp>
        <p:nvSpPr>
          <p:cNvPr id="60" name="Google Shape;6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pic>
        <p:nvPicPr>
          <p:cNvPr id="15" name="Google Shape;15;p3"/>
          <p:cNvPicPr preferRelativeResize="0"/>
          <p:nvPr/>
        </p:nvPicPr>
        <p:blipFill>
          <a:blip r:embed="rId2">
            <a:alphaModFix/>
          </a:blip>
          <a:stretch>
            <a:fillRect/>
          </a:stretch>
        </p:blipFill>
        <p:spPr>
          <a:xfrm>
            <a:off x="0" y="0"/>
            <a:ext cx="9143998" cy="5143498"/>
          </a:xfrm>
          <a:prstGeom prst="rect">
            <a:avLst/>
          </a:prstGeom>
          <a:noFill/>
          <a:ln>
            <a:noFill/>
          </a:ln>
        </p:spPr>
      </p:pic>
      <p:sp>
        <p:nvSpPr>
          <p:cNvPr id="16" name="Google Shape;16;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0" y="0"/>
            <a:ext cx="9143998" cy="5143498"/>
          </a:xfrm>
          <a:prstGeom prst="rect">
            <a:avLst/>
          </a:prstGeom>
          <a:noFill/>
          <a:ln>
            <a:noFill/>
          </a:ln>
        </p:spPr>
      </p:pic>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pic>
        <p:nvPicPr>
          <p:cNvPr id="24" name="Google Shape;24;p5"/>
          <p:cNvPicPr preferRelativeResize="0"/>
          <p:nvPr/>
        </p:nvPicPr>
        <p:blipFill>
          <a:blip r:embed="rId2">
            <a:alphaModFix/>
          </a:blip>
          <a:stretch>
            <a:fillRect/>
          </a:stretch>
        </p:blipFill>
        <p:spPr>
          <a:xfrm>
            <a:off x="0" y="0"/>
            <a:ext cx="9143998" cy="5143498"/>
          </a:xfrm>
          <a:prstGeom prst="rect">
            <a:avLst/>
          </a:prstGeom>
          <a:noFill/>
          <a:ln>
            <a:noFill/>
          </a:ln>
        </p:spPr>
      </p:pic>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pic>
        <p:nvPicPr>
          <p:cNvPr id="30" name="Google Shape;30;p6"/>
          <p:cNvPicPr preferRelativeResize="0"/>
          <p:nvPr/>
        </p:nvPicPr>
        <p:blipFill>
          <a:blip r:embed="rId2">
            <a:alphaModFix/>
          </a:blip>
          <a:stretch>
            <a:fillRect/>
          </a:stretch>
        </p:blipFill>
        <p:spPr>
          <a:xfrm>
            <a:off x="0" y="0"/>
            <a:ext cx="9143998" cy="5143498"/>
          </a:xfrm>
          <a:prstGeom prst="rect">
            <a:avLst/>
          </a:prstGeom>
          <a:noFill/>
          <a:ln>
            <a:noFill/>
          </a:ln>
        </p:spPr>
      </p:pic>
      <p:sp>
        <p:nvSpPr>
          <p:cNvPr id="31" name="Google Shape;31;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0" y="0"/>
            <a:ext cx="9143998" cy="5143498"/>
          </a:xfrm>
          <a:prstGeom prst="rect">
            <a:avLst/>
          </a:prstGeom>
          <a:noFill/>
          <a:ln>
            <a:noFill/>
          </a:ln>
        </p:spPr>
      </p:pic>
      <p:sp>
        <p:nvSpPr>
          <p:cNvPr id="35" name="Google Shape;35;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pic>
        <p:nvPicPr>
          <p:cNvPr id="39" name="Google Shape;39;p8"/>
          <p:cNvPicPr preferRelativeResize="0"/>
          <p:nvPr/>
        </p:nvPicPr>
        <p:blipFill>
          <a:blip r:embed="rId2">
            <a:alphaModFix/>
          </a:blip>
          <a:stretch>
            <a:fillRect/>
          </a:stretch>
        </p:blipFill>
        <p:spPr>
          <a:xfrm>
            <a:off x="0" y="0"/>
            <a:ext cx="9143998" cy="5143498"/>
          </a:xfrm>
          <a:prstGeom prst="rect">
            <a:avLst/>
          </a:prstGeom>
          <a:noFill/>
          <a:ln>
            <a:noFill/>
          </a:ln>
        </p:spPr>
      </p:pic>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pic>
        <p:nvPicPr>
          <p:cNvPr id="43" name="Google Shape;43;p9"/>
          <p:cNvPicPr preferRelativeResize="0"/>
          <p:nvPr/>
        </p:nvPicPr>
        <p:blipFill>
          <a:blip r:embed="rId2">
            <a:alphaModFix/>
          </a:blip>
          <a:stretch>
            <a:fillRect/>
          </a:stretch>
        </p:blipFill>
        <p:spPr>
          <a:xfrm>
            <a:off x="0" y="0"/>
            <a:ext cx="9143998" cy="5143498"/>
          </a:xfrm>
          <a:prstGeom prst="rect">
            <a:avLst/>
          </a:prstGeom>
          <a:noFill/>
          <a:ln>
            <a:noFill/>
          </a:ln>
        </p:spPr>
      </p:pic>
      <p:sp>
        <p:nvSpPr>
          <p:cNvPr id="44" name="Google Shape;44;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6" name="Google Shape;46;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7" name="Google Shape;47;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pic>
        <p:nvPicPr>
          <p:cNvPr id="50" name="Google Shape;50;p10"/>
          <p:cNvPicPr preferRelativeResize="0"/>
          <p:nvPr/>
        </p:nvPicPr>
        <p:blipFill>
          <a:blip r:embed="rId2">
            <a:alphaModFix/>
          </a:blip>
          <a:stretch>
            <a:fillRect/>
          </a:stretch>
        </p:blipFill>
        <p:spPr>
          <a:xfrm>
            <a:off x="0" y="0"/>
            <a:ext cx="9143998" cy="5143498"/>
          </a:xfrm>
          <a:prstGeom prst="rect">
            <a:avLst/>
          </a:prstGeom>
          <a:noFill/>
          <a:ln>
            <a:noFill/>
          </a:ln>
        </p:spPr>
      </p:pic>
      <p:sp>
        <p:nvSpPr>
          <p:cNvPr id="51" name="Google Shape;51;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2" name="Google Shape;5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EB Garamond"/>
              <a:buNone/>
              <a:defRPr sz="2800">
                <a:solidFill>
                  <a:schemeClr val="dk1"/>
                </a:solidFill>
                <a:latin typeface="EB Garamond"/>
                <a:ea typeface="EB Garamond"/>
                <a:cs typeface="EB Garamond"/>
                <a:sym typeface="EB Garamon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EB Garamond"/>
              <a:buChar char="●"/>
              <a:defRPr sz="1800">
                <a:solidFill>
                  <a:schemeClr val="dk2"/>
                </a:solidFill>
                <a:latin typeface="EB Garamond"/>
                <a:ea typeface="EB Garamond"/>
                <a:cs typeface="EB Garamond"/>
                <a:sym typeface="EB Garamond"/>
              </a:defRPr>
            </a:lvl1pPr>
            <a:lvl2pPr indent="-317500" lvl="1" marL="9144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2pPr>
            <a:lvl3pPr indent="-317500" lvl="2" marL="13716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3pPr>
            <a:lvl4pPr indent="-317500" lvl="3" marL="18288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4pPr>
            <a:lvl5pPr indent="-317500" lvl="4" marL="22860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5pPr>
            <a:lvl6pPr indent="-317500" lvl="5" marL="27432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6pPr>
            <a:lvl7pPr indent="-317500" lvl="6" marL="32004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7pPr>
            <a:lvl8pPr indent="-317500" lvl="7" marL="3657600">
              <a:lnSpc>
                <a:spcPct val="115000"/>
              </a:lnSpc>
              <a:spcBef>
                <a:spcPts val="1600"/>
              </a:spcBef>
              <a:spcAft>
                <a:spcPts val="0"/>
              </a:spcAft>
              <a:buClr>
                <a:schemeClr val="dk2"/>
              </a:buClr>
              <a:buSzPts val="1400"/>
              <a:buFont typeface="EB Garamond"/>
              <a:buChar char="○"/>
              <a:defRPr>
                <a:solidFill>
                  <a:schemeClr val="dk2"/>
                </a:solidFill>
                <a:latin typeface="EB Garamond"/>
                <a:ea typeface="EB Garamond"/>
                <a:cs typeface="EB Garamond"/>
                <a:sym typeface="EB Garamond"/>
              </a:defRPr>
            </a:lvl8pPr>
            <a:lvl9pPr indent="-317500" lvl="8" marL="4114800">
              <a:lnSpc>
                <a:spcPct val="115000"/>
              </a:lnSpc>
              <a:spcBef>
                <a:spcPts val="1600"/>
              </a:spcBef>
              <a:spcAft>
                <a:spcPts val="1600"/>
              </a:spcAft>
              <a:buClr>
                <a:schemeClr val="dk2"/>
              </a:buClr>
              <a:buSzPts val="1400"/>
              <a:buFont typeface="EB Garamond"/>
              <a:buChar char="■"/>
              <a:defRPr>
                <a:solidFill>
                  <a:schemeClr val="dk2"/>
                </a:solidFill>
                <a:latin typeface="EB Garamond"/>
                <a:ea typeface="EB Garamond"/>
                <a:cs typeface="EB Garamond"/>
                <a:sym typeface="EB Garamon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3"/>
          <p:cNvSpPr txBox="1"/>
          <p:nvPr>
            <p:ph type="ctrTitle"/>
          </p:nvPr>
        </p:nvSpPr>
        <p:spPr>
          <a:xfrm>
            <a:off x="163651" y="1675998"/>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PRESENTATION</a:t>
            </a:r>
            <a:endParaRPr/>
          </a:p>
          <a:p>
            <a:pPr indent="0" lvl="0" marL="0" rtl="0" algn="ctr">
              <a:spcBef>
                <a:spcPts val="0"/>
              </a:spcBef>
              <a:spcAft>
                <a:spcPts val="0"/>
              </a:spcAft>
              <a:buNone/>
            </a:pPr>
            <a:r>
              <a:rPr lang="en"/>
              <a:t>ON</a:t>
            </a:r>
            <a:endParaRPr/>
          </a:p>
          <a:p>
            <a:pPr indent="0" lvl="0" marL="0" rtl="0" algn="ctr">
              <a:spcBef>
                <a:spcPts val="0"/>
              </a:spcBef>
              <a:spcAft>
                <a:spcPts val="0"/>
              </a:spcAft>
              <a:buNone/>
            </a:pPr>
            <a:r>
              <a:rPr lang="en"/>
              <a:t>Game java project</a:t>
            </a:r>
            <a:endParaRPr/>
          </a:p>
          <a:p>
            <a:pPr indent="0" lvl="0" marL="0" rtl="0" algn="ctr">
              <a:spcBef>
                <a:spcPts val="0"/>
              </a:spcBef>
              <a:spcAft>
                <a:spcPts val="0"/>
              </a:spcAft>
              <a:buNone/>
            </a:pPr>
            <a:r>
              <a:rPr lang="en"/>
              <a:t>Submitted To: Namarta  Vij</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445732" y="403545"/>
            <a:ext cx="3154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300"/>
              <a:t>Frontend</a:t>
            </a:r>
            <a:endParaRPr b="1" i="1" sz="3300"/>
          </a:p>
        </p:txBody>
      </p:sp>
      <p:sp>
        <p:nvSpPr>
          <p:cNvPr id="124" name="Google Shape;124;p22"/>
          <p:cNvSpPr txBox="1"/>
          <p:nvPr>
            <p:ph idx="1" type="body"/>
          </p:nvPr>
        </p:nvSpPr>
        <p:spPr>
          <a:xfrm>
            <a:off x="439765" y="987688"/>
            <a:ext cx="2020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User Account Section</a:t>
            </a:r>
            <a:endParaRPr/>
          </a:p>
          <a:p>
            <a:pPr indent="0" lvl="0" marL="0" rtl="0" algn="l">
              <a:spcBef>
                <a:spcPts val="1600"/>
              </a:spcBef>
              <a:spcAft>
                <a:spcPts val="0"/>
              </a:spcAft>
              <a:buNone/>
            </a:pPr>
            <a:r>
              <a:rPr lang="en"/>
              <a:t> create accounts browse games</a:t>
            </a:r>
            <a:endParaRPr/>
          </a:p>
          <a:p>
            <a:pPr indent="0" lvl="0" marL="0" rtl="0" algn="l">
              <a:spcBef>
                <a:spcPts val="1600"/>
              </a:spcBef>
              <a:spcAft>
                <a:spcPts val="0"/>
              </a:spcAft>
              <a:buNone/>
            </a:pPr>
            <a:r>
              <a:rPr lang="en"/>
              <a:t> add games</a:t>
            </a:r>
            <a:endParaRPr/>
          </a:p>
          <a:p>
            <a:pPr indent="0" lvl="0" marL="0" rtl="0" algn="l">
              <a:spcBef>
                <a:spcPts val="1600"/>
              </a:spcBef>
              <a:spcAft>
                <a:spcPts val="0"/>
              </a:spcAft>
              <a:buNone/>
            </a:pPr>
            <a:r>
              <a:rPr lang="en"/>
              <a:t>to their collection.</a:t>
            </a:r>
            <a:endParaRPr/>
          </a:p>
          <a:p>
            <a:pPr indent="0" lvl="0" marL="0" rtl="0" algn="l">
              <a:spcBef>
                <a:spcPts val="1600"/>
              </a:spcBef>
              <a:spcAft>
                <a:spcPts val="1600"/>
              </a:spcAft>
              <a:buNone/>
            </a:pPr>
            <a:r>
              <a:rPr lang="en"/>
              <a:t>Some button for achieve function</a:t>
            </a:r>
            <a:endParaRPr/>
          </a:p>
        </p:txBody>
      </p:sp>
      <p:pic>
        <p:nvPicPr>
          <p:cNvPr id="125" name="Google Shape;125;p22"/>
          <p:cNvPicPr preferRelativeResize="0"/>
          <p:nvPr/>
        </p:nvPicPr>
        <p:blipFill>
          <a:blip r:embed="rId3">
            <a:alphaModFix/>
          </a:blip>
          <a:stretch>
            <a:fillRect/>
          </a:stretch>
        </p:blipFill>
        <p:spPr>
          <a:xfrm>
            <a:off x="2630792" y="1520945"/>
            <a:ext cx="6513204" cy="28831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3155374" y="440417"/>
            <a:ext cx="392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100"/>
              <a:t>Frontend</a:t>
            </a:r>
            <a:endParaRPr b="1" i="1" sz="3100"/>
          </a:p>
        </p:txBody>
      </p:sp>
      <p:sp>
        <p:nvSpPr>
          <p:cNvPr id="131" name="Google Shape;131;p23"/>
          <p:cNvSpPr txBox="1"/>
          <p:nvPr>
            <p:ph idx="1" type="body"/>
          </p:nvPr>
        </p:nvSpPr>
        <p:spPr>
          <a:xfrm>
            <a:off x="260976" y="1158518"/>
            <a:ext cx="2163300" cy="37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Admin Section</a:t>
            </a:r>
            <a:endParaRPr/>
          </a:p>
          <a:p>
            <a:pPr indent="0" lvl="0" marL="0" rtl="0" algn="l">
              <a:spcBef>
                <a:spcPts val="1600"/>
              </a:spcBef>
              <a:spcAft>
                <a:spcPts val="0"/>
              </a:spcAft>
              <a:buNone/>
            </a:pPr>
            <a:r>
              <a:rPr lang="en"/>
              <a:t>A heading for the admin panel.</a:t>
            </a:r>
            <a:endParaRPr/>
          </a:p>
          <a:p>
            <a:pPr indent="0" lvl="0" marL="0" rtl="0" algn="l">
              <a:spcBef>
                <a:spcPts val="1600"/>
              </a:spcBef>
              <a:spcAft>
                <a:spcPts val="0"/>
              </a:spcAft>
              <a:buNone/>
            </a:pPr>
            <a:r>
              <a:rPr lang="en"/>
              <a:t> add new games remove games</a:t>
            </a:r>
            <a:endParaRPr/>
          </a:p>
          <a:p>
            <a:pPr indent="0" lvl="0" marL="0" rtl="0" algn="l">
              <a:spcBef>
                <a:spcPts val="1600"/>
              </a:spcBef>
              <a:spcAft>
                <a:spcPts val="1600"/>
              </a:spcAft>
              <a:buNone/>
            </a:pPr>
            <a:r>
              <a:rPr lang="en"/>
              <a:t>manage user accounts.</a:t>
            </a:r>
            <a:endParaRPr/>
          </a:p>
        </p:txBody>
      </p:sp>
      <p:pic>
        <p:nvPicPr>
          <p:cNvPr id="132" name="Google Shape;132;p23"/>
          <p:cNvPicPr preferRelativeResize="0"/>
          <p:nvPr/>
        </p:nvPicPr>
        <p:blipFill>
          <a:blip r:embed="rId3">
            <a:alphaModFix/>
          </a:blip>
          <a:stretch>
            <a:fillRect/>
          </a:stretch>
        </p:blipFill>
        <p:spPr>
          <a:xfrm>
            <a:off x="2576676" y="1165517"/>
            <a:ext cx="6414922" cy="28622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Conclusion</a:t>
            </a:r>
            <a:endParaRPr/>
          </a:p>
        </p:txBody>
      </p:sp>
      <p:sp>
        <p:nvSpPr>
          <p:cNvPr id="138" name="Google Shape;138;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project creates a online platform where users can explore, purchase, and review games. It includes a user system that lets players manage their game collections, share reviews, and connect with others who have similar interests. There is as well an admin system that allows the addition of games to the store, removal of reviews, and other administrative functions. The focus of this project is on designing and developing a video game store website using Java.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2966952" y="433191"/>
            <a:ext cx="431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500"/>
              <a:t>Table content</a:t>
            </a:r>
            <a:endParaRPr b="1" i="1" sz="3500"/>
          </a:p>
        </p:txBody>
      </p:sp>
      <p:sp>
        <p:nvSpPr>
          <p:cNvPr id="71" name="Google Shape;71;p14"/>
          <p:cNvSpPr txBox="1"/>
          <p:nvPr>
            <p:ph idx="1" type="body"/>
          </p:nvPr>
        </p:nvSpPr>
        <p:spPr>
          <a:xfrm>
            <a:off x="1602757" y="1176164"/>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2800"/>
          </a:p>
          <a:p>
            <a:pPr indent="-406400" lvl="0" marL="457200" rtl="0" algn="l">
              <a:spcBef>
                <a:spcPts val="1600"/>
              </a:spcBef>
              <a:spcAft>
                <a:spcPts val="0"/>
              </a:spcAft>
              <a:buSzPts val="2800"/>
              <a:buChar char="●"/>
            </a:pPr>
            <a:r>
              <a:rPr lang="en" sz="2800"/>
              <a:t>Introduction of group</a:t>
            </a:r>
            <a:endParaRPr sz="2800"/>
          </a:p>
          <a:p>
            <a:pPr indent="-406400" lvl="0" marL="457200" rtl="0" algn="l">
              <a:spcBef>
                <a:spcPts val="0"/>
              </a:spcBef>
              <a:spcAft>
                <a:spcPts val="0"/>
              </a:spcAft>
              <a:buSzPts val="2800"/>
              <a:buChar char="●"/>
            </a:pPr>
            <a:r>
              <a:rPr lang="en" sz="2800"/>
              <a:t>Introduction of project</a:t>
            </a:r>
            <a:endParaRPr sz="2800"/>
          </a:p>
          <a:p>
            <a:pPr indent="-406400" lvl="0" marL="457200" rtl="0" algn="l">
              <a:spcBef>
                <a:spcPts val="0"/>
              </a:spcBef>
              <a:spcAft>
                <a:spcPts val="0"/>
              </a:spcAft>
              <a:buSzPts val="2800"/>
              <a:buChar char="●"/>
            </a:pPr>
            <a:r>
              <a:rPr lang="en" sz="2800"/>
              <a:t>Frontend</a:t>
            </a:r>
            <a:endParaRPr sz="2800"/>
          </a:p>
          <a:p>
            <a:pPr indent="-406400" lvl="0" marL="457200" rtl="0" algn="l">
              <a:spcBef>
                <a:spcPts val="0"/>
              </a:spcBef>
              <a:spcAft>
                <a:spcPts val="0"/>
              </a:spcAft>
              <a:buSzPts val="2800"/>
              <a:buChar char="●"/>
            </a:pPr>
            <a:r>
              <a:rPr lang="en" sz="2800"/>
              <a:t>conclusion</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ctrTitle"/>
          </p:nvPr>
        </p:nvSpPr>
        <p:spPr>
          <a:xfrm>
            <a:off x="623402" y="-457648"/>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a:t>Introduction of group</a:t>
            </a:r>
            <a:endParaRPr b="1" i="1"/>
          </a:p>
        </p:txBody>
      </p:sp>
      <p:sp>
        <p:nvSpPr>
          <p:cNvPr id="77" name="Google Shape;77;p15"/>
          <p:cNvSpPr txBox="1"/>
          <p:nvPr>
            <p:ph idx="1" type="subTitle"/>
          </p:nvPr>
        </p:nvSpPr>
        <p:spPr>
          <a:xfrm>
            <a:off x="892083" y="193264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member：Sheng  Kevin  Yun ki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Group leader：Chong</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1999550" y="437651"/>
            <a:ext cx="5782200" cy="47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200"/>
              <a:t>   Introduction of project</a:t>
            </a:r>
            <a:endParaRPr b="1" i="1" sz="3200"/>
          </a:p>
        </p:txBody>
      </p:sp>
      <p:sp>
        <p:nvSpPr>
          <p:cNvPr id="83" name="Google Shape;8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a:t>This project creates a Video Game Store Website using Java, focusing on game management, user accounts, reviews, and admin controls.</a:t>
            </a:r>
            <a:endParaRPr i="1"/>
          </a:p>
          <a:p>
            <a:pPr indent="0" lvl="0" marL="0" rtl="0" algn="ctr">
              <a:spcBef>
                <a:spcPts val="1600"/>
              </a:spcBef>
              <a:spcAft>
                <a:spcPts val="0"/>
              </a:spcAft>
              <a:buNone/>
            </a:pPr>
            <a:r>
              <a:rPr i="1" lang="en"/>
              <a:t> The system includes:  </a:t>
            </a:r>
            <a:endParaRPr i="1"/>
          </a:p>
          <a:p>
            <a:pPr indent="0" lvl="0" marL="0" rtl="0" algn="ctr">
              <a:spcBef>
                <a:spcPts val="1600"/>
              </a:spcBef>
              <a:spcAft>
                <a:spcPts val="0"/>
              </a:spcAft>
              <a:buNone/>
            </a:pPr>
            <a:r>
              <a:rPr i="1" lang="en"/>
              <a:t>Game Management</a:t>
            </a:r>
            <a:endParaRPr i="1"/>
          </a:p>
          <a:p>
            <a:pPr indent="0" lvl="0" marL="0" rtl="0" algn="ctr">
              <a:spcBef>
                <a:spcPts val="1600"/>
              </a:spcBef>
              <a:spcAft>
                <a:spcPts val="0"/>
              </a:spcAft>
              <a:buNone/>
            </a:pPr>
            <a:r>
              <a:rPr i="1" lang="en"/>
              <a:t>User management</a:t>
            </a:r>
            <a:endParaRPr i="1"/>
          </a:p>
          <a:p>
            <a:pPr indent="0" lvl="0" marL="0" rtl="0" algn="ctr">
              <a:spcBef>
                <a:spcPts val="1600"/>
              </a:spcBef>
              <a:spcAft>
                <a:spcPts val="1600"/>
              </a:spcAft>
              <a:buNone/>
            </a:pPr>
            <a:r>
              <a:rPr i="1" lang="en"/>
              <a:t>Admin management</a:t>
            </a:r>
            <a:endParaRPr i="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84663" y="33441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000"/>
              <a:t>                                   Game management</a:t>
            </a:r>
            <a:endParaRPr b="1" i="1" sz="3000"/>
          </a:p>
        </p:txBody>
      </p:sp>
      <p:sp>
        <p:nvSpPr>
          <p:cNvPr id="89" name="Google Shape;89;p17"/>
          <p:cNvSpPr txBox="1"/>
          <p:nvPr>
            <p:ph idx="1" type="body"/>
          </p:nvPr>
        </p:nvSpPr>
        <p:spPr>
          <a:xfrm>
            <a:off x="530081" y="1640692"/>
            <a:ext cx="3056100" cy="22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Function: </a:t>
            </a:r>
            <a:endParaRPr sz="2100"/>
          </a:p>
          <a:p>
            <a:pPr indent="0" lvl="0" marL="0" rtl="0" algn="l">
              <a:spcBef>
                <a:spcPts val="1600"/>
              </a:spcBef>
              <a:spcAft>
                <a:spcPts val="1600"/>
              </a:spcAft>
              <a:buNone/>
            </a:pPr>
            <a:r>
              <a:rPr lang="en" sz="2100"/>
              <a:t>Manage the basic information of the game (such as ID, name, price, category, inventory, etc.).</a:t>
            </a:r>
            <a:endParaRPr sz="2100"/>
          </a:p>
        </p:txBody>
      </p:sp>
      <p:pic>
        <p:nvPicPr>
          <p:cNvPr id="90" name="Google Shape;90;p17"/>
          <p:cNvPicPr preferRelativeResize="0"/>
          <p:nvPr/>
        </p:nvPicPr>
        <p:blipFill>
          <a:blip r:embed="rId3">
            <a:alphaModFix/>
          </a:blip>
          <a:stretch>
            <a:fillRect/>
          </a:stretch>
        </p:blipFill>
        <p:spPr>
          <a:xfrm>
            <a:off x="4033193" y="1170125"/>
            <a:ext cx="4958407" cy="34456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77287"/>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a:t>
            </a:r>
            <a:r>
              <a:rPr lang="en"/>
              <a:t>Management</a:t>
            </a:r>
            <a:endParaRPr/>
          </a:p>
        </p:txBody>
      </p:sp>
      <p:sp>
        <p:nvSpPr>
          <p:cNvPr id="96" name="Google Shape;96;p18"/>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Function: </a:t>
            </a:r>
            <a:endParaRPr sz="2100"/>
          </a:p>
          <a:p>
            <a:pPr indent="0" lvl="0" marL="0" rtl="0" algn="l">
              <a:spcBef>
                <a:spcPts val="1600"/>
              </a:spcBef>
              <a:spcAft>
                <a:spcPts val="1600"/>
              </a:spcAft>
              <a:buNone/>
            </a:pPr>
            <a:r>
              <a:rPr lang="en" sz="2100"/>
              <a:t>S</a:t>
            </a:r>
            <a:r>
              <a:rPr lang="en" sz="2100"/>
              <a:t>tores user informations including email addresses along with the related usernames and game collections. Processes register, authentications, and display purchases for the client. </a:t>
            </a:r>
            <a:endParaRPr sz="2100"/>
          </a:p>
        </p:txBody>
      </p:sp>
      <p:pic>
        <p:nvPicPr>
          <p:cNvPr id="97" name="Google Shape;97;p18"/>
          <p:cNvPicPr preferRelativeResize="0"/>
          <p:nvPr/>
        </p:nvPicPr>
        <p:blipFill>
          <a:blip r:embed="rId3">
            <a:alphaModFix/>
          </a:blip>
          <a:stretch>
            <a:fillRect/>
          </a:stretch>
        </p:blipFill>
        <p:spPr>
          <a:xfrm>
            <a:off x="4878190" y="1138813"/>
            <a:ext cx="3954101" cy="28658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2169888" y="228408"/>
            <a:ext cx="4804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400"/>
              <a:t>Admin management</a:t>
            </a:r>
            <a:endParaRPr b="1" i="1" sz="3400"/>
          </a:p>
        </p:txBody>
      </p:sp>
      <p:sp>
        <p:nvSpPr>
          <p:cNvPr id="103" name="Google Shape;103;p19"/>
          <p:cNvSpPr txBox="1"/>
          <p:nvPr>
            <p:ph idx="1" type="body"/>
          </p:nvPr>
        </p:nvSpPr>
        <p:spPr>
          <a:xfrm>
            <a:off x="532926" y="12163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a:t>
            </a:r>
            <a:endParaRPr/>
          </a:p>
          <a:p>
            <a:pPr indent="0" lvl="0" marL="0" rtl="0" algn="l">
              <a:spcBef>
                <a:spcPts val="1600"/>
              </a:spcBef>
              <a:spcAft>
                <a:spcPts val="0"/>
              </a:spcAft>
              <a:buNone/>
            </a:pPr>
            <a:r>
              <a:rPr lang="en"/>
              <a:t>Admin add game to the store</a:t>
            </a:r>
            <a:endParaRPr/>
          </a:p>
          <a:p>
            <a:pPr indent="0" lvl="0" marL="0" rtl="0" algn="l">
              <a:spcBef>
                <a:spcPts val="1600"/>
              </a:spcBef>
              <a:spcAft>
                <a:spcPts val="0"/>
              </a:spcAft>
              <a:buNone/>
            </a:pPr>
            <a:r>
              <a:rPr lang="en"/>
              <a:t>Remove game out of the store</a:t>
            </a:r>
            <a:endParaRPr/>
          </a:p>
          <a:p>
            <a:pPr indent="0" lvl="0" marL="0" rtl="0" algn="l">
              <a:spcBef>
                <a:spcPts val="1600"/>
              </a:spcBef>
              <a:spcAft>
                <a:spcPts val="0"/>
              </a:spcAft>
              <a:buNone/>
            </a:pPr>
            <a:r>
              <a:rPr lang="en"/>
              <a:t>Delete  bad comment</a:t>
            </a:r>
            <a:endParaRPr/>
          </a:p>
          <a:p>
            <a:pPr indent="0" lvl="0" marL="0" rtl="0" algn="l">
              <a:spcBef>
                <a:spcPts val="160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4208023" y="1216301"/>
            <a:ext cx="4732573" cy="32887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265986" y="246844"/>
            <a:ext cx="367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500"/>
              <a:t>Frontend</a:t>
            </a:r>
            <a:endParaRPr b="1" i="1" sz="3500"/>
          </a:p>
        </p:txBody>
      </p:sp>
      <p:sp>
        <p:nvSpPr>
          <p:cNvPr id="110" name="Google Shape;110;p20"/>
          <p:cNvSpPr txBox="1"/>
          <p:nvPr>
            <p:ph idx="1" type="body"/>
          </p:nvPr>
        </p:nvSpPr>
        <p:spPr>
          <a:xfrm>
            <a:off x="214914" y="1445526"/>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 Page</a:t>
            </a:r>
            <a:endParaRPr/>
          </a:p>
          <a:p>
            <a:pPr indent="0" lvl="0" marL="0" rtl="0" algn="l">
              <a:spcBef>
                <a:spcPts val="1600"/>
              </a:spcBef>
              <a:spcAft>
                <a:spcPts val="0"/>
              </a:spcAft>
              <a:buNone/>
            </a:pPr>
            <a:r>
              <a:rPr lang="en"/>
              <a:t>  title for the game store website.</a:t>
            </a:r>
            <a:endParaRPr/>
          </a:p>
          <a:p>
            <a:pPr indent="0" lvl="0" marL="0" rtl="0" algn="l">
              <a:spcBef>
                <a:spcPts val="1600"/>
              </a:spcBef>
              <a:spcAft>
                <a:spcPts val="0"/>
              </a:spcAft>
              <a:buNone/>
            </a:pPr>
            <a:r>
              <a:rPr lang="en"/>
              <a:t>  paragraph explaining what the game store offers </a:t>
            </a:r>
            <a:endParaRPr/>
          </a:p>
          <a:p>
            <a:pPr indent="0" lvl="0" marL="0" rtl="0" algn="l">
              <a:spcBef>
                <a:spcPts val="1600"/>
              </a:spcBef>
              <a:spcAft>
                <a:spcPts val="1600"/>
              </a:spcAft>
              <a:buNone/>
            </a:pPr>
            <a:r>
              <a:rPr lang="en"/>
              <a:t>  an image related to gaming  management.</a:t>
            </a:r>
            <a:endParaRPr/>
          </a:p>
        </p:txBody>
      </p:sp>
      <p:pic>
        <p:nvPicPr>
          <p:cNvPr id="111" name="Google Shape;111;p20"/>
          <p:cNvPicPr preferRelativeResize="0"/>
          <p:nvPr/>
        </p:nvPicPr>
        <p:blipFill>
          <a:blip r:embed="rId3">
            <a:alphaModFix/>
          </a:blip>
          <a:stretch>
            <a:fillRect/>
          </a:stretch>
        </p:blipFill>
        <p:spPr>
          <a:xfrm>
            <a:off x="5267826" y="1078238"/>
            <a:ext cx="3613474" cy="29870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312075" y="132715"/>
            <a:ext cx="3343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300"/>
              <a:t>Frontend</a:t>
            </a:r>
            <a:endParaRPr b="1" i="1" sz="3300"/>
          </a:p>
        </p:txBody>
      </p:sp>
      <p:sp>
        <p:nvSpPr>
          <p:cNvPr id="117" name="Google Shape;117;p21"/>
          <p:cNvSpPr txBox="1"/>
          <p:nvPr>
            <p:ph idx="1" type="body"/>
          </p:nvPr>
        </p:nvSpPr>
        <p:spPr>
          <a:xfrm>
            <a:off x="175000" y="935228"/>
            <a:ext cx="2196600" cy="39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Comic Sans MS"/>
                <a:ea typeface="Comic Sans MS"/>
                <a:cs typeface="Comic Sans MS"/>
                <a:sym typeface="Comic Sans MS"/>
              </a:rPr>
              <a:t>2. Game Overview Table</a:t>
            </a:r>
            <a:endParaRPr sz="1400">
              <a:latin typeface="Comic Sans MS"/>
              <a:ea typeface="Comic Sans MS"/>
              <a:cs typeface="Comic Sans MS"/>
              <a:sym typeface="Comic Sans MS"/>
            </a:endParaRPr>
          </a:p>
          <a:p>
            <a:pPr indent="0" lvl="0" marL="0" rtl="0" algn="l">
              <a:spcBef>
                <a:spcPts val="1600"/>
              </a:spcBef>
              <a:spcAft>
                <a:spcPts val="0"/>
              </a:spcAft>
              <a:buNone/>
            </a:pPr>
            <a:r>
              <a:rPr lang="en" sz="1400">
                <a:latin typeface="Comic Sans MS"/>
                <a:ea typeface="Comic Sans MS"/>
                <a:cs typeface="Comic Sans MS"/>
                <a:sym typeface="Comic Sans MS"/>
              </a:rPr>
              <a:t>o Game ID</a:t>
            </a:r>
            <a:endParaRPr sz="1400">
              <a:latin typeface="Comic Sans MS"/>
              <a:ea typeface="Comic Sans MS"/>
              <a:cs typeface="Comic Sans MS"/>
              <a:sym typeface="Comic Sans MS"/>
            </a:endParaRPr>
          </a:p>
          <a:p>
            <a:pPr indent="0" lvl="0" marL="0" rtl="0" algn="l">
              <a:spcBef>
                <a:spcPts val="1600"/>
              </a:spcBef>
              <a:spcAft>
                <a:spcPts val="0"/>
              </a:spcAft>
              <a:buNone/>
            </a:pPr>
            <a:r>
              <a:rPr lang="en" sz="1400">
                <a:latin typeface="Comic Sans MS"/>
                <a:ea typeface="Comic Sans MS"/>
                <a:cs typeface="Comic Sans MS"/>
                <a:sym typeface="Comic Sans MS"/>
              </a:rPr>
              <a:t>o Game Title</a:t>
            </a:r>
            <a:endParaRPr sz="1400">
              <a:latin typeface="Comic Sans MS"/>
              <a:ea typeface="Comic Sans MS"/>
              <a:cs typeface="Comic Sans MS"/>
              <a:sym typeface="Comic Sans MS"/>
            </a:endParaRPr>
          </a:p>
          <a:p>
            <a:pPr indent="0" lvl="0" marL="0" rtl="0" algn="l">
              <a:spcBef>
                <a:spcPts val="1600"/>
              </a:spcBef>
              <a:spcAft>
                <a:spcPts val="0"/>
              </a:spcAft>
              <a:buNone/>
            </a:pPr>
            <a:r>
              <a:rPr lang="en" sz="1400">
                <a:latin typeface="Comic Sans MS"/>
                <a:ea typeface="Comic Sans MS"/>
                <a:cs typeface="Comic Sans MS"/>
                <a:sym typeface="Comic Sans MS"/>
              </a:rPr>
              <a:t>o Genre</a:t>
            </a:r>
            <a:endParaRPr sz="1400">
              <a:latin typeface="Comic Sans MS"/>
              <a:ea typeface="Comic Sans MS"/>
              <a:cs typeface="Comic Sans MS"/>
              <a:sym typeface="Comic Sans MS"/>
            </a:endParaRPr>
          </a:p>
          <a:p>
            <a:pPr indent="0" lvl="0" marL="0" rtl="0" algn="l">
              <a:spcBef>
                <a:spcPts val="1600"/>
              </a:spcBef>
              <a:spcAft>
                <a:spcPts val="0"/>
              </a:spcAft>
              <a:buNone/>
            </a:pPr>
            <a:r>
              <a:rPr lang="en" sz="1400">
                <a:latin typeface="Comic Sans MS"/>
                <a:ea typeface="Comic Sans MS"/>
                <a:cs typeface="Comic Sans MS"/>
                <a:sym typeface="Comic Sans MS"/>
              </a:rPr>
              <a:t>o Price</a:t>
            </a:r>
            <a:endParaRPr sz="1400">
              <a:latin typeface="Comic Sans MS"/>
              <a:ea typeface="Comic Sans MS"/>
              <a:cs typeface="Comic Sans MS"/>
              <a:sym typeface="Comic Sans MS"/>
            </a:endParaRPr>
          </a:p>
          <a:p>
            <a:pPr indent="0" lvl="0" marL="0" rtl="0" algn="l">
              <a:spcBef>
                <a:spcPts val="1600"/>
              </a:spcBef>
              <a:spcAft>
                <a:spcPts val="1600"/>
              </a:spcAft>
              <a:buNone/>
            </a:pPr>
            <a:r>
              <a:rPr lang="en" sz="1400">
                <a:latin typeface="Comic Sans MS"/>
                <a:ea typeface="Comic Sans MS"/>
                <a:cs typeface="Comic Sans MS"/>
                <a:sym typeface="Comic Sans MS"/>
              </a:rPr>
              <a:t>o Availability </a:t>
            </a:r>
            <a:endParaRPr sz="1400">
              <a:latin typeface="Comic Sans MS"/>
              <a:ea typeface="Comic Sans MS"/>
              <a:cs typeface="Comic Sans MS"/>
              <a:sym typeface="Comic Sans MS"/>
            </a:endParaRPr>
          </a:p>
        </p:txBody>
      </p:sp>
      <p:pic>
        <p:nvPicPr>
          <p:cNvPr id="118" name="Google Shape;118;p21"/>
          <p:cNvPicPr preferRelativeResize="0"/>
          <p:nvPr/>
        </p:nvPicPr>
        <p:blipFill>
          <a:blip r:embed="rId3">
            <a:alphaModFix/>
          </a:blip>
          <a:stretch>
            <a:fillRect/>
          </a:stretch>
        </p:blipFill>
        <p:spPr>
          <a:xfrm>
            <a:off x="2514782" y="1304875"/>
            <a:ext cx="6467601" cy="237168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